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4" r:id="rId3"/>
    <p:sldId id="268" r:id="rId4"/>
    <p:sldId id="269" r:id="rId5"/>
    <p:sldId id="271" r:id="rId6"/>
    <p:sldId id="272" r:id="rId7"/>
    <p:sldId id="273" r:id="rId8"/>
    <p:sldId id="275" r:id="rId9"/>
    <p:sldId id="276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4DC69C-D2A4-4064-AECA-B8E3FDBB95D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573D363-984C-4DE3-9ACA-52C929DD92C8}">
      <dgm:prSet phldrT="[文本]"/>
      <dgm:spPr/>
      <dgm:t>
        <a:bodyPr/>
        <a:lstStyle/>
        <a:p>
          <a:r>
            <a:rPr lang="zh-CN" altLang="en-US" dirty="0" smtClean="0"/>
            <a:t>公用仪器</a:t>
          </a:r>
          <a:endParaRPr lang="zh-CN" altLang="en-US" dirty="0"/>
        </a:p>
      </dgm:t>
    </dgm:pt>
    <dgm:pt modelId="{72450C05-035D-42AA-BDAB-C2D67F724E5C}" type="parTrans" cxnId="{D207AEE3-273A-489D-9021-2A8CB0BF1582}">
      <dgm:prSet/>
      <dgm:spPr/>
      <dgm:t>
        <a:bodyPr/>
        <a:lstStyle/>
        <a:p>
          <a:endParaRPr lang="zh-CN" altLang="en-US"/>
        </a:p>
      </dgm:t>
    </dgm:pt>
    <dgm:pt modelId="{9882C537-61F3-4167-807F-37A976EFC63D}" type="sibTrans" cxnId="{D207AEE3-273A-489D-9021-2A8CB0BF1582}">
      <dgm:prSet/>
      <dgm:spPr/>
      <dgm:t>
        <a:bodyPr/>
        <a:lstStyle/>
        <a:p>
          <a:endParaRPr lang="zh-CN" altLang="en-US"/>
        </a:p>
      </dgm:t>
    </dgm:pt>
    <dgm:pt modelId="{A22F122B-FED8-4EAC-92E9-67AE55C2EB69}">
      <dgm:prSet phldrT="[文本]"/>
      <dgm:spPr/>
      <dgm:t>
        <a:bodyPr/>
        <a:lstStyle/>
        <a:p>
          <a:r>
            <a:rPr lang="zh-CN" altLang="en-US" dirty="0" smtClean="0"/>
            <a:t>必须上网预约</a:t>
          </a:r>
          <a:endParaRPr lang="zh-CN" altLang="en-US" dirty="0"/>
        </a:p>
      </dgm:t>
    </dgm:pt>
    <dgm:pt modelId="{97871E43-0718-4BA8-83AF-A4C411C83B04}" type="parTrans" cxnId="{9436960A-2134-42A5-8A0C-1B7F06962D28}">
      <dgm:prSet/>
      <dgm:spPr/>
      <dgm:t>
        <a:bodyPr/>
        <a:lstStyle/>
        <a:p>
          <a:endParaRPr lang="zh-CN" altLang="en-US"/>
        </a:p>
      </dgm:t>
    </dgm:pt>
    <dgm:pt modelId="{B8528A79-E15D-4B43-8104-B52B5D54DB00}" type="sibTrans" cxnId="{9436960A-2134-42A5-8A0C-1B7F06962D28}">
      <dgm:prSet/>
      <dgm:spPr/>
      <dgm:t>
        <a:bodyPr/>
        <a:lstStyle/>
        <a:p>
          <a:endParaRPr lang="zh-CN" altLang="en-US"/>
        </a:p>
      </dgm:t>
    </dgm:pt>
    <dgm:pt modelId="{B2288770-475D-460E-8BC1-5600E94CFA20}">
      <dgm:prSet phldrT="[文本]"/>
      <dgm:spPr/>
      <dgm:t>
        <a:bodyPr/>
        <a:lstStyle/>
        <a:p>
          <a:r>
            <a:rPr lang="zh-CN" altLang="en-US" dirty="0" smtClean="0"/>
            <a:t>大型精密仪器</a:t>
          </a:r>
          <a:endParaRPr lang="zh-CN" altLang="en-US" dirty="0"/>
        </a:p>
      </dgm:t>
    </dgm:pt>
    <dgm:pt modelId="{BE5B151C-6DB1-4C9E-9777-3497ED2968A1}" type="parTrans" cxnId="{13A8AA6F-1BDE-4212-8915-F04439186508}">
      <dgm:prSet/>
      <dgm:spPr/>
      <dgm:t>
        <a:bodyPr/>
        <a:lstStyle/>
        <a:p>
          <a:endParaRPr lang="zh-CN" altLang="en-US"/>
        </a:p>
      </dgm:t>
    </dgm:pt>
    <dgm:pt modelId="{D6B8706E-E99A-49C1-8FD2-99C957AEDD13}" type="sibTrans" cxnId="{13A8AA6F-1BDE-4212-8915-F04439186508}">
      <dgm:prSet/>
      <dgm:spPr/>
      <dgm:t>
        <a:bodyPr/>
        <a:lstStyle/>
        <a:p>
          <a:endParaRPr lang="zh-CN" altLang="en-US"/>
        </a:p>
      </dgm:t>
    </dgm:pt>
    <dgm:pt modelId="{E588E577-5657-4C85-8CB8-94BD10AEC287}">
      <dgm:prSet phldrT="[文本]"/>
      <dgm:spPr/>
      <dgm:t>
        <a:bodyPr/>
        <a:lstStyle/>
        <a:p>
          <a:r>
            <a:rPr lang="zh-CN" altLang="en-US" dirty="0" smtClean="0"/>
            <a:t>使用率高的仪器</a:t>
          </a:r>
          <a:endParaRPr lang="zh-CN" altLang="en-US" dirty="0"/>
        </a:p>
      </dgm:t>
    </dgm:pt>
    <dgm:pt modelId="{A2DAC4B2-F78D-40E5-AD5E-FE6B9F8B26C5}" type="parTrans" cxnId="{5EDA37BC-1DB1-4F61-B5D3-7AE5BDFF038C}">
      <dgm:prSet/>
      <dgm:spPr/>
      <dgm:t>
        <a:bodyPr/>
        <a:lstStyle/>
        <a:p>
          <a:endParaRPr lang="zh-CN" altLang="en-US"/>
        </a:p>
      </dgm:t>
    </dgm:pt>
    <dgm:pt modelId="{5992AF57-3664-4C17-AD48-072320AF3850}" type="sibTrans" cxnId="{5EDA37BC-1DB1-4F61-B5D3-7AE5BDFF038C}">
      <dgm:prSet/>
      <dgm:spPr/>
      <dgm:t>
        <a:bodyPr/>
        <a:lstStyle/>
        <a:p>
          <a:endParaRPr lang="zh-CN" altLang="en-US"/>
        </a:p>
      </dgm:t>
    </dgm:pt>
    <dgm:pt modelId="{DD89071E-F3FA-417B-8567-220017224992}">
      <dgm:prSet phldrT="[文本]"/>
      <dgm:spPr/>
      <dgm:t>
        <a:bodyPr/>
        <a:lstStyle/>
        <a:p>
          <a:r>
            <a:rPr lang="zh-CN" altLang="en-US" dirty="0" smtClean="0"/>
            <a:t>可不上网预约</a:t>
          </a:r>
          <a:endParaRPr lang="zh-CN" altLang="en-US" dirty="0"/>
        </a:p>
      </dgm:t>
    </dgm:pt>
    <dgm:pt modelId="{82167C62-2FDC-42A2-B74A-D1EE8CC8988F}" type="parTrans" cxnId="{9AC14815-EDAF-45E4-8E9B-C3794A69688F}">
      <dgm:prSet/>
      <dgm:spPr/>
      <dgm:t>
        <a:bodyPr/>
        <a:lstStyle/>
        <a:p>
          <a:endParaRPr lang="zh-CN" altLang="en-US"/>
        </a:p>
      </dgm:t>
    </dgm:pt>
    <dgm:pt modelId="{CB13EC15-8E23-42C7-8E03-31F4C64ECBC1}" type="sibTrans" cxnId="{9AC14815-EDAF-45E4-8E9B-C3794A69688F}">
      <dgm:prSet/>
      <dgm:spPr/>
      <dgm:t>
        <a:bodyPr/>
        <a:lstStyle/>
        <a:p>
          <a:endParaRPr lang="zh-CN" altLang="en-US"/>
        </a:p>
      </dgm:t>
    </dgm:pt>
    <dgm:pt modelId="{9DE79A8E-6E56-4932-AF2C-5CC35282F571}">
      <dgm:prSet phldrT="[文本]"/>
      <dgm:spPr/>
      <dgm:t>
        <a:bodyPr/>
        <a:lstStyle/>
        <a:p>
          <a:r>
            <a:rPr lang="zh-CN" altLang="en-US" dirty="0" smtClean="0"/>
            <a:t>常规仪器</a:t>
          </a:r>
          <a:endParaRPr lang="zh-CN" altLang="en-US" dirty="0"/>
        </a:p>
      </dgm:t>
    </dgm:pt>
    <dgm:pt modelId="{C51DC08D-D2D1-4366-87E0-B54B62347F9C}" type="parTrans" cxnId="{0CFD79C7-35EE-4D22-B0ED-D29DC34DB4F4}">
      <dgm:prSet/>
      <dgm:spPr/>
      <dgm:t>
        <a:bodyPr/>
        <a:lstStyle/>
        <a:p>
          <a:endParaRPr lang="zh-CN" altLang="en-US"/>
        </a:p>
      </dgm:t>
    </dgm:pt>
    <dgm:pt modelId="{1CD12277-FE81-480C-9BCE-6C02A054FF13}" type="sibTrans" cxnId="{0CFD79C7-35EE-4D22-B0ED-D29DC34DB4F4}">
      <dgm:prSet/>
      <dgm:spPr/>
      <dgm:t>
        <a:bodyPr/>
        <a:lstStyle/>
        <a:p>
          <a:endParaRPr lang="zh-CN" altLang="en-US"/>
        </a:p>
      </dgm:t>
    </dgm:pt>
    <dgm:pt modelId="{8A7F938E-A33C-49EC-8BFC-F87B932F3E1F}" type="pres">
      <dgm:prSet presAssocID="{6D4DC69C-D2A4-4064-AECA-B8E3FDBB95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167E1B-34D7-489E-AB57-D69C281C8D5F}" type="pres">
      <dgm:prSet presAssocID="{3573D363-984C-4DE3-9ACA-52C929DD92C8}" presName="hierRoot1" presStyleCnt="0"/>
      <dgm:spPr/>
    </dgm:pt>
    <dgm:pt modelId="{F28EF227-E75F-4F75-83AA-6E26A185C2CA}" type="pres">
      <dgm:prSet presAssocID="{3573D363-984C-4DE3-9ACA-52C929DD92C8}" presName="composite" presStyleCnt="0"/>
      <dgm:spPr/>
    </dgm:pt>
    <dgm:pt modelId="{57052419-E215-4788-8D35-1B95B44AD31C}" type="pres">
      <dgm:prSet presAssocID="{3573D363-984C-4DE3-9ACA-52C929DD92C8}" presName="background" presStyleLbl="node0" presStyleIdx="0" presStyleCnt="1"/>
      <dgm:spPr/>
    </dgm:pt>
    <dgm:pt modelId="{ED548A60-D8F6-4F83-A89B-C34C3A2470A0}" type="pres">
      <dgm:prSet presAssocID="{3573D363-984C-4DE3-9ACA-52C929DD92C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B4A79D7-7FE0-402B-B217-5ACE27270375}" type="pres">
      <dgm:prSet presAssocID="{3573D363-984C-4DE3-9ACA-52C929DD92C8}" presName="hierChild2" presStyleCnt="0"/>
      <dgm:spPr/>
    </dgm:pt>
    <dgm:pt modelId="{A58F09A2-9FB8-4795-BD18-8AB29733E4E1}" type="pres">
      <dgm:prSet presAssocID="{97871E43-0718-4BA8-83AF-A4C411C83B04}" presName="Name10" presStyleLbl="parChTrans1D2" presStyleIdx="0" presStyleCnt="2"/>
      <dgm:spPr/>
    </dgm:pt>
    <dgm:pt modelId="{0BEDFBD5-BFF1-43F9-8462-D8C4BF3766D4}" type="pres">
      <dgm:prSet presAssocID="{A22F122B-FED8-4EAC-92E9-67AE55C2EB69}" presName="hierRoot2" presStyleCnt="0"/>
      <dgm:spPr/>
    </dgm:pt>
    <dgm:pt modelId="{6AF3EE24-3657-45F7-B384-9F6B3D25FE93}" type="pres">
      <dgm:prSet presAssocID="{A22F122B-FED8-4EAC-92E9-67AE55C2EB69}" presName="composite2" presStyleCnt="0"/>
      <dgm:spPr/>
    </dgm:pt>
    <dgm:pt modelId="{8AC8BC5F-1AD6-4248-B906-38B650C1C0C4}" type="pres">
      <dgm:prSet presAssocID="{A22F122B-FED8-4EAC-92E9-67AE55C2EB69}" presName="background2" presStyleLbl="node2" presStyleIdx="0" presStyleCnt="2"/>
      <dgm:spPr/>
    </dgm:pt>
    <dgm:pt modelId="{02178F7D-117B-4B7A-8C1A-0788BDCDD934}" type="pres">
      <dgm:prSet presAssocID="{A22F122B-FED8-4EAC-92E9-67AE55C2EB6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C662926-A692-49E0-B860-43468FFA446F}" type="pres">
      <dgm:prSet presAssocID="{A22F122B-FED8-4EAC-92E9-67AE55C2EB69}" presName="hierChild3" presStyleCnt="0"/>
      <dgm:spPr/>
    </dgm:pt>
    <dgm:pt modelId="{73D30A81-E4BE-41B3-9DD6-D368A4B1A037}" type="pres">
      <dgm:prSet presAssocID="{BE5B151C-6DB1-4C9E-9777-3497ED2968A1}" presName="Name17" presStyleLbl="parChTrans1D3" presStyleIdx="0" presStyleCnt="3"/>
      <dgm:spPr/>
    </dgm:pt>
    <dgm:pt modelId="{1AE34F3E-06CB-490A-98E0-244ADDD12B9E}" type="pres">
      <dgm:prSet presAssocID="{B2288770-475D-460E-8BC1-5600E94CFA20}" presName="hierRoot3" presStyleCnt="0"/>
      <dgm:spPr/>
    </dgm:pt>
    <dgm:pt modelId="{22DE7057-858E-409C-B0AC-E7A0549D5497}" type="pres">
      <dgm:prSet presAssocID="{B2288770-475D-460E-8BC1-5600E94CFA20}" presName="composite3" presStyleCnt="0"/>
      <dgm:spPr/>
    </dgm:pt>
    <dgm:pt modelId="{124EF679-B596-4551-90DA-9FBB5C21D38B}" type="pres">
      <dgm:prSet presAssocID="{B2288770-475D-460E-8BC1-5600E94CFA20}" presName="background3" presStyleLbl="node3" presStyleIdx="0" presStyleCnt="3"/>
      <dgm:spPr/>
    </dgm:pt>
    <dgm:pt modelId="{175A4513-602D-406C-B12C-085ACF320C61}" type="pres">
      <dgm:prSet presAssocID="{B2288770-475D-460E-8BC1-5600E94CFA20}" presName="text3" presStyleLbl="fgAcc3" presStyleIdx="0" presStyleCnt="3">
        <dgm:presLayoutVars>
          <dgm:chPref val="3"/>
        </dgm:presLayoutVars>
      </dgm:prSet>
      <dgm:spPr/>
    </dgm:pt>
    <dgm:pt modelId="{A3427A02-6854-4862-BBED-848B24842AB5}" type="pres">
      <dgm:prSet presAssocID="{B2288770-475D-460E-8BC1-5600E94CFA20}" presName="hierChild4" presStyleCnt="0"/>
      <dgm:spPr/>
    </dgm:pt>
    <dgm:pt modelId="{C2AB43F1-9B2D-492E-A5C1-72DE2A7D093F}" type="pres">
      <dgm:prSet presAssocID="{A2DAC4B2-F78D-40E5-AD5E-FE6B9F8B26C5}" presName="Name17" presStyleLbl="parChTrans1D3" presStyleIdx="1" presStyleCnt="3"/>
      <dgm:spPr/>
    </dgm:pt>
    <dgm:pt modelId="{97777A58-40AE-412C-8875-EA171F63DA92}" type="pres">
      <dgm:prSet presAssocID="{E588E577-5657-4C85-8CB8-94BD10AEC287}" presName="hierRoot3" presStyleCnt="0"/>
      <dgm:spPr/>
    </dgm:pt>
    <dgm:pt modelId="{A88E9004-73BD-43F5-8BE7-ADB42439C6A4}" type="pres">
      <dgm:prSet presAssocID="{E588E577-5657-4C85-8CB8-94BD10AEC287}" presName="composite3" presStyleCnt="0"/>
      <dgm:spPr/>
    </dgm:pt>
    <dgm:pt modelId="{D4254C57-FE2A-4F6C-99AB-92AE34A2379E}" type="pres">
      <dgm:prSet presAssocID="{E588E577-5657-4C85-8CB8-94BD10AEC287}" presName="background3" presStyleLbl="node3" presStyleIdx="1" presStyleCnt="3"/>
      <dgm:spPr/>
    </dgm:pt>
    <dgm:pt modelId="{C1329AA2-D2BC-49C8-906A-CAF310F7F407}" type="pres">
      <dgm:prSet presAssocID="{E588E577-5657-4C85-8CB8-94BD10AEC287}" presName="text3" presStyleLbl="fgAcc3" presStyleIdx="1" presStyleCnt="3">
        <dgm:presLayoutVars>
          <dgm:chPref val="3"/>
        </dgm:presLayoutVars>
      </dgm:prSet>
      <dgm:spPr/>
    </dgm:pt>
    <dgm:pt modelId="{DBCEBE73-D973-4819-8C46-68EE962B76DA}" type="pres">
      <dgm:prSet presAssocID="{E588E577-5657-4C85-8CB8-94BD10AEC287}" presName="hierChild4" presStyleCnt="0"/>
      <dgm:spPr/>
    </dgm:pt>
    <dgm:pt modelId="{B1BA1627-00EC-48D4-BB49-A5FB3CB4784D}" type="pres">
      <dgm:prSet presAssocID="{82167C62-2FDC-42A2-B74A-D1EE8CC8988F}" presName="Name10" presStyleLbl="parChTrans1D2" presStyleIdx="1" presStyleCnt="2"/>
      <dgm:spPr/>
    </dgm:pt>
    <dgm:pt modelId="{B4ABA89A-DF21-417E-9CE4-79A7D33F8BEE}" type="pres">
      <dgm:prSet presAssocID="{DD89071E-F3FA-417B-8567-220017224992}" presName="hierRoot2" presStyleCnt="0"/>
      <dgm:spPr/>
    </dgm:pt>
    <dgm:pt modelId="{7817CCF3-DB89-4A8A-9EB5-476E225D9229}" type="pres">
      <dgm:prSet presAssocID="{DD89071E-F3FA-417B-8567-220017224992}" presName="composite2" presStyleCnt="0"/>
      <dgm:spPr/>
    </dgm:pt>
    <dgm:pt modelId="{208719CF-DF6E-4BEC-B23D-661981E4FFC7}" type="pres">
      <dgm:prSet presAssocID="{DD89071E-F3FA-417B-8567-220017224992}" presName="background2" presStyleLbl="node2" presStyleIdx="1" presStyleCnt="2"/>
      <dgm:spPr/>
    </dgm:pt>
    <dgm:pt modelId="{3A5AD1AD-638D-4F36-BDCB-F5DA82547A05}" type="pres">
      <dgm:prSet presAssocID="{DD89071E-F3FA-417B-8567-220017224992}" presName="text2" presStyleLbl="fgAcc2" presStyleIdx="1" presStyleCnt="2">
        <dgm:presLayoutVars>
          <dgm:chPref val="3"/>
        </dgm:presLayoutVars>
      </dgm:prSet>
      <dgm:spPr/>
    </dgm:pt>
    <dgm:pt modelId="{10DB64DF-9BCA-43C8-BD93-B3AF6D8785A2}" type="pres">
      <dgm:prSet presAssocID="{DD89071E-F3FA-417B-8567-220017224992}" presName="hierChild3" presStyleCnt="0"/>
      <dgm:spPr/>
    </dgm:pt>
    <dgm:pt modelId="{91ECD1F1-291C-4DF1-86EB-4EBB181913BC}" type="pres">
      <dgm:prSet presAssocID="{C51DC08D-D2D1-4366-87E0-B54B62347F9C}" presName="Name17" presStyleLbl="parChTrans1D3" presStyleIdx="2" presStyleCnt="3"/>
      <dgm:spPr/>
    </dgm:pt>
    <dgm:pt modelId="{C3BCF375-7531-4610-9BE5-235899B67D44}" type="pres">
      <dgm:prSet presAssocID="{9DE79A8E-6E56-4932-AF2C-5CC35282F571}" presName="hierRoot3" presStyleCnt="0"/>
      <dgm:spPr/>
    </dgm:pt>
    <dgm:pt modelId="{FD17994A-CB04-40B9-96BF-AFCC12F0A742}" type="pres">
      <dgm:prSet presAssocID="{9DE79A8E-6E56-4932-AF2C-5CC35282F571}" presName="composite3" presStyleCnt="0"/>
      <dgm:spPr/>
    </dgm:pt>
    <dgm:pt modelId="{F93A3C3D-9362-46D1-B6BB-135A34A63787}" type="pres">
      <dgm:prSet presAssocID="{9DE79A8E-6E56-4932-AF2C-5CC35282F571}" presName="background3" presStyleLbl="node3" presStyleIdx="2" presStyleCnt="3"/>
      <dgm:spPr/>
    </dgm:pt>
    <dgm:pt modelId="{404607F1-0BA7-4F52-8501-E8312A85299E}" type="pres">
      <dgm:prSet presAssocID="{9DE79A8E-6E56-4932-AF2C-5CC35282F571}" presName="text3" presStyleLbl="fgAcc3" presStyleIdx="2" presStyleCnt="3">
        <dgm:presLayoutVars>
          <dgm:chPref val="3"/>
        </dgm:presLayoutVars>
      </dgm:prSet>
      <dgm:spPr/>
    </dgm:pt>
    <dgm:pt modelId="{29FB4DED-2E45-4958-86CA-ADEE1394BBB1}" type="pres">
      <dgm:prSet presAssocID="{9DE79A8E-6E56-4932-AF2C-5CC35282F571}" presName="hierChild4" presStyleCnt="0"/>
      <dgm:spPr/>
    </dgm:pt>
  </dgm:ptLst>
  <dgm:cxnLst>
    <dgm:cxn modelId="{4FDE0F01-8EFB-44A6-8410-E256AC3006BB}" type="presOf" srcId="{C51DC08D-D2D1-4366-87E0-B54B62347F9C}" destId="{91ECD1F1-291C-4DF1-86EB-4EBB181913BC}" srcOrd="0" destOrd="0" presId="urn:microsoft.com/office/officeart/2005/8/layout/hierarchy1"/>
    <dgm:cxn modelId="{7F45C96F-996A-4DEF-B8B1-925E24675C87}" type="presOf" srcId="{3573D363-984C-4DE3-9ACA-52C929DD92C8}" destId="{ED548A60-D8F6-4F83-A89B-C34C3A2470A0}" srcOrd="0" destOrd="0" presId="urn:microsoft.com/office/officeart/2005/8/layout/hierarchy1"/>
    <dgm:cxn modelId="{4D9CBC44-04D6-4E62-8CC8-E8F0A7FC0719}" type="presOf" srcId="{E588E577-5657-4C85-8CB8-94BD10AEC287}" destId="{C1329AA2-D2BC-49C8-906A-CAF310F7F407}" srcOrd="0" destOrd="0" presId="urn:microsoft.com/office/officeart/2005/8/layout/hierarchy1"/>
    <dgm:cxn modelId="{058BEBF7-954E-4DB6-A51E-DDD5F23A202A}" type="presOf" srcId="{BE5B151C-6DB1-4C9E-9777-3497ED2968A1}" destId="{73D30A81-E4BE-41B3-9DD6-D368A4B1A037}" srcOrd="0" destOrd="0" presId="urn:microsoft.com/office/officeart/2005/8/layout/hierarchy1"/>
    <dgm:cxn modelId="{7016CD46-D626-4C53-AE47-3D8A5456A82A}" type="presOf" srcId="{97871E43-0718-4BA8-83AF-A4C411C83B04}" destId="{A58F09A2-9FB8-4795-BD18-8AB29733E4E1}" srcOrd="0" destOrd="0" presId="urn:microsoft.com/office/officeart/2005/8/layout/hierarchy1"/>
    <dgm:cxn modelId="{178283EA-7066-4C30-97D4-FFE60D787D19}" type="presOf" srcId="{9DE79A8E-6E56-4932-AF2C-5CC35282F571}" destId="{404607F1-0BA7-4F52-8501-E8312A85299E}" srcOrd="0" destOrd="0" presId="urn:microsoft.com/office/officeart/2005/8/layout/hierarchy1"/>
    <dgm:cxn modelId="{563900E8-4226-496F-9B89-0CEDE7E862A3}" type="presOf" srcId="{6D4DC69C-D2A4-4064-AECA-B8E3FDBB95D8}" destId="{8A7F938E-A33C-49EC-8BFC-F87B932F3E1F}" srcOrd="0" destOrd="0" presId="urn:microsoft.com/office/officeart/2005/8/layout/hierarchy1"/>
    <dgm:cxn modelId="{5EDA37BC-1DB1-4F61-B5D3-7AE5BDFF038C}" srcId="{A22F122B-FED8-4EAC-92E9-67AE55C2EB69}" destId="{E588E577-5657-4C85-8CB8-94BD10AEC287}" srcOrd="1" destOrd="0" parTransId="{A2DAC4B2-F78D-40E5-AD5E-FE6B9F8B26C5}" sibTransId="{5992AF57-3664-4C17-AD48-072320AF3850}"/>
    <dgm:cxn modelId="{9AC14815-EDAF-45E4-8E9B-C3794A69688F}" srcId="{3573D363-984C-4DE3-9ACA-52C929DD92C8}" destId="{DD89071E-F3FA-417B-8567-220017224992}" srcOrd="1" destOrd="0" parTransId="{82167C62-2FDC-42A2-B74A-D1EE8CC8988F}" sibTransId="{CB13EC15-8E23-42C7-8E03-31F4C64ECBC1}"/>
    <dgm:cxn modelId="{6B5DF34A-F9F8-40D4-9A83-1906D092C04C}" type="presOf" srcId="{82167C62-2FDC-42A2-B74A-D1EE8CC8988F}" destId="{B1BA1627-00EC-48D4-BB49-A5FB3CB4784D}" srcOrd="0" destOrd="0" presId="urn:microsoft.com/office/officeart/2005/8/layout/hierarchy1"/>
    <dgm:cxn modelId="{4C215F26-3245-4F98-B36E-2C26BB5A7C0F}" type="presOf" srcId="{B2288770-475D-460E-8BC1-5600E94CFA20}" destId="{175A4513-602D-406C-B12C-085ACF320C61}" srcOrd="0" destOrd="0" presId="urn:microsoft.com/office/officeart/2005/8/layout/hierarchy1"/>
    <dgm:cxn modelId="{0CFD79C7-35EE-4D22-B0ED-D29DC34DB4F4}" srcId="{DD89071E-F3FA-417B-8567-220017224992}" destId="{9DE79A8E-6E56-4932-AF2C-5CC35282F571}" srcOrd="0" destOrd="0" parTransId="{C51DC08D-D2D1-4366-87E0-B54B62347F9C}" sibTransId="{1CD12277-FE81-480C-9BCE-6C02A054FF13}"/>
    <dgm:cxn modelId="{13A8AA6F-1BDE-4212-8915-F04439186508}" srcId="{A22F122B-FED8-4EAC-92E9-67AE55C2EB69}" destId="{B2288770-475D-460E-8BC1-5600E94CFA20}" srcOrd="0" destOrd="0" parTransId="{BE5B151C-6DB1-4C9E-9777-3497ED2968A1}" sibTransId="{D6B8706E-E99A-49C1-8FD2-99C957AEDD13}"/>
    <dgm:cxn modelId="{94863736-41D1-4C94-942B-D2D1BBE02C72}" type="presOf" srcId="{A22F122B-FED8-4EAC-92E9-67AE55C2EB69}" destId="{02178F7D-117B-4B7A-8C1A-0788BDCDD934}" srcOrd="0" destOrd="0" presId="urn:microsoft.com/office/officeart/2005/8/layout/hierarchy1"/>
    <dgm:cxn modelId="{6735BD8B-2979-400D-A70C-ECD67256B6C8}" type="presOf" srcId="{DD89071E-F3FA-417B-8567-220017224992}" destId="{3A5AD1AD-638D-4F36-BDCB-F5DA82547A05}" srcOrd="0" destOrd="0" presId="urn:microsoft.com/office/officeart/2005/8/layout/hierarchy1"/>
    <dgm:cxn modelId="{D207AEE3-273A-489D-9021-2A8CB0BF1582}" srcId="{6D4DC69C-D2A4-4064-AECA-B8E3FDBB95D8}" destId="{3573D363-984C-4DE3-9ACA-52C929DD92C8}" srcOrd="0" destOrd="0" parTransId="{72450C05-035D-42AA-BDAB-C2D67F724E5C}" sibTransId="{9882C537-61F3-4167-807F-37A976EFC63D}"/>
    <dgm:cxn modelId="{8F2D9C7D-370B-4A04-9976-1EE0E98EAD61}" type="presOf" srcId="{A2DAC4B2-F78D-40E5-AD5E-FE6B9F8B26C5}" destId="{C2AB43F1-9B2D-492E-A5C1-72DE2A7D093F}" srcOrd="0" destOrd="0" presId="urn:microsoft.com/office/officeart/2005/8/layout/hierarchy1"/>
    <dgm:cxn modelId="{9436960A-2134-42A5-8A0C-1B7F06962D28}" srcId="{3573D363-984C-4DE3-9ACA-52C929DD92C8}" destId="{A22F122B-FED8-4EAC-92E9-67AE55C2EB69}" srcOrd="0" destOrd="0" parTransId="{97871E43-0718-4BA8-83AF-A4C411C83B04}" sibTransId="{B8528A79-E15D-4B43-8104-B52B5D54DB00}"/>
    <dgm:cxn modelId="{2BEC698A-E6EE-4A5D-84B1-85FC95A0C564}" type="presParOf" srcId="{8A7F938E-A33C-49EC-8BFC-F87B932F3E1F}" destId="{08167E1B-34D7-489E-AB57-D69C281C8D5F}" srcOrd="0" destOrd="0" presId="urn:microsoft.com/office/officeart/2005/8/layout/hierarchy1"/>
    <dgm:cxn modelId="{2C314890-1456-4A42-A12F-C591D7F39180}" type="presParOf" srcId="{08167E1B-34D7-489E-AB57-D69C281C8D5F}" destId="{F28EF227-E75F-4F75-83AA-6E26A185C2CA}" srcOrd="0" destOrd="0" presId="urn:microsoft.com/office/officeart/2005/8/layout/hierarchy1"/>
    <dgm:cxn modelId="{8D7C9E27-C46C-4BFF-93C2-41BE7AB7C0E4}" type="presParOf" srcId="{F28EF227-E75F-4F75-83AA-6E26A185C2CA}" destId="{57052419-E215-4788-8D35-1B95B44AD31C}" srcOrd="0" destOrd="0" presId="urn:microsoft.com/office/officeart/2005/8/layout/hierarchy1"/>
    <dgm:cxn modelId="{E3B3275C-30BC-4C22-9F05-C82E006780C6}" type="presParOf" srcId="{F28EF227-E75F-4F75-83AA-6E26A185C2CA}" destId="{ED548A60-D8F6-4F83-A89B-C34C3A2470A0}" srcOrd="1" destOrd="0" presId="urn:microsoft.com/office/officeart/2005/8/layout/hierarchy1"/>
    <dgm:cxn modelId="{70EF630F-3228-49E5-A74B-9A35826CB090}" type="presParOf" srcId="{08167E1B-34D7-489E-AB57-D69C281C8D5F}" destId="{EB4A79D7-7FE0-402B-B217-5ACE27270375}" srcOrd="1" destOrd="0" presId="urn:microsoft.com/office/officeart/2005/8/layout/hierarchy1"/>
    <dgm:cxn modelId="{A72D90FB-5B38-4467-8E90-18CC81AE5C6C}" type="presParOf" srcId="{EB4A79D7-7FE0-402B-B217-5ACE27270375}" destId="{A58F09A2-9FB8-4795-BD18-8AB29733E4E1}" srcOrd="0" destOrd="0" presId="urn:microsoft.com/office/officeart/2005/8/layout/hierarchy1"/>
    <dgm:cxn modelId="{59D88031-D03E-4A20-A393-43BE33F70A46}" type="presParOf" srcId="{EB4A79D7-7FE0-402B-B217-5ACE27270375}" destId="{0BEDFBD5-BFF1-43F9-8462-D8C4BF3766D4}" srcOrd="1" destOrd="0" presId="urn:microsoft.com/office/officeart/2005/8/layout/hierarchy1"/>
    <dgm:cxn modelId="{1E93EFAC-4728-48C4-92C4-D502704AD924}" type="presParOf" srcId="{0BEDFBD5-BFF1-43F9-8462-D8C4BF3766D4}" destId="{6AF3EE24-3657-45F7-B384-9F6B3D25FE93}" srcOrd="0" destOrd="0" presId="urn:microsoft.com/office/officeart/2005/8/layout/hierarchy1"/>
    <dgm:cxn modelId="{3F1578E4-AEEE-4793-9FBB-FFB7CAC1FF59}" type="presParOf" srcId="{6AF3EE24-3657-45F7-B384-9F6B3D25FE93}" destId="{8AC8BC5F-1AD6-4248-B906-38B650C1C0C4}" srcOrd="0" destOrd="0" presId="urn:microsoft.com/office/officeart/2005/8/layout/hierarchy1"/>
    <dgm:cxn modelId="{B46D5736-D83E-4C40-BF67-CAF36EBE5678}" type="presParOf" srcId="{6AF3EE24-3657-45F7-B384-9F6B3D25FE93}" destId="{02178F7D-117B-4B7A-8C1A-0788BDCDD934}" srcOrd="1" destOrd="0" presId="urn:microsoft.com/office/officeart/2005/8/layout/hierarchy1"/>
    <dgm:cxn modelId="{A99A9ACB-BEDA-4E09-A977-B35CEF95B838}" type="presParOf" srcId="{0BEDFBD5-BFF1-43F9-8462-D8C4BF3766D4}" destId="{8C662926-A692-49E0-B860-43468FFA446F}" srcOrd="1" destOrd="0" presId="urn:microsoft.com/office/officeart/2005/8/layout/hierarchy1"/>
    <dgm:cxn modelId="{5266C8A6-8EBA-420F-9CBC-0CF444486A29}" type="presParOf" srcId="{8C662926-A692-49E0-B860-43468FFA446F}" destId="{73D30A81-E4BE-41B3-9DD6-D368A4B1A037}" srcOrd="0" destOrd="0" presId="urn:microsoft.com/office/officeart/2005/8/layout/hierarchy1"/>
    <dgm:cxn modelId="{0976635C-8591-445E-9881-07290D576464}" type="presParOf" srcId="{8C662926-A692-49E0-B860-43468FFA446F}" destId="{1AE34F3E-06CB-490A-98E0-244ADDD12B9E}" srcOrd="1" destOrd="0" presId="urn:microsoft.com/office/officeart/2005/8/layout/hierarchy1"/>
    <dgm:cxn modelId="{D257B798-16C3-4B53-9E11-486793616224}" type="presParOf" srcId="{1AE34F3E-06CB-490A-98E0-244ADDD12B9E}" destId="{22DE7057-858E-409C-B0AC-E7A0549D5497}" srcOrd="0" destOrd="0" presId="urn:microsoft.com/office/officeart/2005/8/layout/hierarchy1"/>
    <dgm:cxn modelId="{5616C162-D16E-4AB2-AB65-C787A3FF1861}" type="presParOf" srcId="{22DE7057-858E-409C-B0AC-E7A0549D5497}" destId="{124EF679-B596-4551-90DA-9FBB5C21D38B}" srcOrd="0" destOrd="0" presId="urn:microsoft.com/office/officeart/2005/8/layout/hierarchy1"/>
    <dgm:cxn modelId="{BC10BC78-BF0E-4EF0-B446-ABEF0329A6B3}" type="presParOf" srcId="{22DE7057-858E-409C-B0AC-E7A0549D5497}" destId="{175A4513-602D-406C-B12C-085ACF320C61}" srcOrd="1" destOrd="0" presId="urn:microsoft.com/office/officeart/2005/8/layout/hierarchy1"/>
    <dgm:cxn modelId="{C76AD61E-C222-4729-9BA4-BBB545761A67}" type="presParOf" srcId="{1AE34F3E-06CB-490A-98E0-244ADDD12B9E}" destId="{A3427A02-6854-4862-BBED-848B24842AB5}" srcOrd="1" destOrd="0" presId="urn:microsoft.com/office/officeart/2005/8/layout/hierarchy1"/>
    <dgm:cxn modelId="{88010335-2C70-4263-98B5-8677021DE40B}" type="presParOf" srcId="{8C662926-A692-49E0-B860-43468FFA446F}" destId="{C2AB43F1-9B2D-492E-A5C1-72DE2A7D093F}" srcOrd="2" destOrd="0" presId="urn:microsoft.com/office/officeart/2005/8/layout/hierarchy1"/>
    <dgm:cxn modelId="{AC193407-E879-4564-8F53-71A7C4D8BF07}" type="presParOf" srcId="{8C662926-A692-49E0-B860-43468FFA446F}" destId="{97777A58-40AE-412C-8875-EA171F63DA92}" srcOrd="3" destOrd="0" presId="urn:microsoft.com/office/officeart/2005/8/layout/hierarchy1"/>
    <dgm:cxn modelId="{E38E499D-2E7E-46A0-A617-F9BAA56FC06B}" type="presParOf" srcId="{97777A58-40AE-412C-8875-EA171F63DA92}" destId="{A88E9004-73BD-43F5-8BE7-ADB42439C6A4}" srcOrd="0" destOrd="0" presId="urn:microsoft.com/office/officeart/2005/8/layout/hierarchy1"/>
    <dgm:cxn modelId="{F6312AD0-FEEF-4F8C-8231-E5852CB8B1A9}" type="presParOf" srcId="{A88E9004-73BD-43F5-8BE7-ADB42439C6A4}" destId="{D4254C57-FE2A-4F6C-99AB-92AE34A2379E}" srcOrd="0" destOrd="0" presId="urn:microsoft.com/office/officeart/2005/8/layout/hierarchy1"/>
    <dgm:cxn modelId="{45F7A969-105F-4DB7-B5D2-1B30B37AE111}" type="presParOf" srcId="{A88E9004-73BD-43F5-8BE7-ADB42439C6A4}" destId="{C1329AA2-D2BC-49C8-906A-CAF310F7F407}" srcOrd="1" destOrd="0" presId="urn:microsoft.com/office/officeart/2005/8/layout/hierarchy1"/>
    <dgm:cxn modelId="{A346378D-A57D-4416-B9E1-612FE49EF35D}" type="presParOf" srcId="{97777A58-40AE-412C-8875-EA171F63DA92}" destId="{DBCEBE73-D973-4819-8C46-68EE962B76DA}" srcOrd="1" destOrd="0" presId="urn:microsoft.com/office/officeart/2005/8/layout/hierarchy1"/>
    <dgm:cxn modelId="{1077181E-9A26-4F7C-B130-31D7ADDC99BD}" type="presParOf" srcId="{EB4A79D7-7FE0-402B-B217-5ACE27270375}" destId="{B1BA1627-00EC-48D4-BB49-A5FB3CB4784D}" srcOrd="2" destOrd="0" presId="urn:microsoft.com/office/officeart/2005/8/layout/hierarchy1"/>
    <dgm:cxn modelId="{AB2E4E34-5EE7-4A17-A22E-8BF3A5193E89}" type="presParOf" srcId="{EB4A79D7-7FE0-402B-B217-5ACE27270375}" destId="{B4ABA89A-DF21-417E-9CE4-79A7D33F8BEE}" srcOrd="3" destOrd="0" presId="urn:microsoft.com/office/officeart/2005/8/layout/hierarchy1"/>
    <dgm:cxn modelId="{03863299-8BFB-4033-B754-4AB0016A35BC}" type="presParOf" srcId="{B4ABA89A-DF21-417E-9CE4-79A7D33F8BEE}" destId="{7817CCF3-DB89-4A8A-9EB5-476E225D9229}" srcOrd="0" destOrd="0" presId="urn:microsoft.com/office/officeart/2005/8/layout/hierarchy1"/>
    <dgm:cxn modelId="{D4B9E8BD-681B-42CB-8612-E9F40F2E8CF1}" type="presParOf" srcId="{7817CCF3-DB89-4A8A-9EB5-476E225D9229}" destId="{208719CF-DF6E-4BEC-B23D-661981E4FFC7}" srcOrd="0" destOrd="0" presId="urn:microsoft.com/office/officeart/2005/8/layout/hierarchy1"/>
    <dgm:cxn modelId="{E4D6C4EB-1AD9-4452-B381-D5DB6D460860}" type="presParOf" srcId="{7817CCF3-DB89-4A8A-9EB5-476E225D9229}" destId="{3A5AD1AD-638D-4F36-BDCB-F5DA82547A05}" srcOrd="1" destOrd="0" presId="urn:microsoft.com/office/officeart/2005/8/layout/hierarchy1"/>
    <dgm:cxn modelId="{551D8E7F-51E7-4A93-8068-BC7AA9F41C30}" type="presParOf" srcId="{B4ABA89A-DF21-417E-9CE4-79A7D33F8BEE}" destId="{10DB64DF-9BCA-43C8-BD93-B3AF6D8785A2}" srcOrd="1" destOrd="0" presId="urn:microsoft.com/office/officeart/2005/8/layout/hierarchy1"/>
    <dgm:cxn modelId="{2C13567C-3C9B-4887-8424-CF216E19EDF3}" type="presParOf" srcId="{10DB64DF-9BCA-43C8-BD93-B3AF6D8785A2}" destId="{91ECD1F1-291C-4DF1-86EB-4EBB181913BC}" srcOrd="0" destOrd="0" presId="urn:microsoft.com/office/officeart/2005/8/layout/hierarchy1"/>
    <dgm:cxn modelId="{B65B68D5-623C-4E6B-82C6-A9CCEC557FC8}" type="presParOf" srcId="{10DB64DF-9BCA-43C8-BD93-B3AF6D8785A2}" destId="{C3BCF375-7531-4610-9BE5-235899B67D44}" srcOrd="1" destOrd="0" presId="urn:microsoft.com/office/officeart/2005/8/layout/hierarchy1"/>
    <dgm:cxn modelId="{6F50658B-55EA-4D8F-BCBF-FC64A92FC021}" type="presParOf" srcId="{C3BCF375-7531-4610-9BE5-235899B67D44}" destId="{FD17994A-CB04-40B9-96BF-AFCC12F0A742}" srcOrd="0" destOrd="0" presId="urn:microsoft.com/office/officeart/2005/8/layout/hierarchy1"/>
    <dgm:cxn modelId="{C1AFC4AD-352B-407F-9569-97407136E0FE}" type="presParOf" srcId="{FD17994A-CB04-40B9-96BF-AFCC12F0A742}" destId="{F93A3C3D-9362-46D1-B6BB-135A34A63787}" srcOrd="0" destOrd="0" presId="urn:microsoft.com/office/officeart/2005/8/layout/hierarchy1"/>
    <dgm:cxn modelId="{4B929196-43D4-4F52-90DB-E8B9309571C3}" type="presParOf" srcId="{FD17994A-CB04-40B9-96BF-AFCC12F0A742}" destId="{404607F1-0BA7-4F52-8501-E8312A85299E}" srcOrd="1" destOrd="0" presId="urn:microsoft.com/office/officeart/2005/8/layout/hierarchy1"/>
    <dgm:cxn modelId="{668486F3-C33E-4C89-8679-75A7B24A4DC5}" type="presParOf" srcId="{C3BCF375-7531-4610-9BE5-235899B67D44}" destId="{29FB4DED-2E45-4958-86CA-ADEE1394BBB1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2014-4-10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if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9592" y="1600200"/>
            <a:ext cx="7128792" cy="1780108"/>
          </a:xfrm>
        </p:spPr>
        <p:txBody>
          <a:bodyPr/>
          <a:lstStyle/>
          <a:p>
            <a:r>
              <a:rPr lang="zh-CN" altLang="en-US" dirty="0" smtClean="0"/>
              <a:t>公用仪器中心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仪器使用指南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12155702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BJ_0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2124075" y="836613"/>
            <a:ext cx="2879725" cy="1368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宋体"/>
                <a:ea typeface="宋体"/>
              </a:rPr>
              <a:t>THANKS!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宋体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439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</p:spPr>
        <p:txBody>
          <a:bodyPr/>
          <a:lstStyle/>
          <a:p>
            <a:r>
              <a:rPr lang="zh-CN" altLang="en-US" dirty="0" smtClean="0"/>
              <a:t>仪器使用流程</a:t>
            </a:r>
            <a:endParaRPr lang="zh-CN" altLang="en-US" dirty="0"/>
          </a:p>
        </p:txBody>
      </p:sp>
      <p:pic>
        <p:nvPicPr>
          <p:cNvPr id="1026" name="Picture 2" descr="E:\仪器共享文件夹\刷卡系统使用培训\刷卡系统操作流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1531" y="1371600"/>
            <a:ext cx="4072869" cy="5520612"/>
          </a:xfrm>
          <a:prstGeom prst="rect">
            <a:avLst/>
          </a:prstGeom>
          <a:noFill/>
        </p:spPr>
      </p:pic>
      <p:graphicFrame>
        <p:nvGraphicFramePr>
          <p:cNvPr id="5" name="图示 4"/>
          <p:cNvGraphicFramePr/>
          <p:nvPr/>
        </p:nvGraphicFramePr>
        <p:xfrm>
          <a:off x="0" y="2514600"/>
          <a:ext cx="4381500" cy="29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51530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预约流程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14097" y="3717032"/>
            <a:ext cx="4525011" cy="295232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14256" y="2852936"/>
            <a:ext cx="309634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登录</a:t>
            </a:r>
            <a:r>
              <a:rPr lang="en-US" altLang="zh-CN" dirty="0" smtClean="0"/>
              <a:t>caslims.cas.cn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5661248"/>
            <a:ext cx="309634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2. </a:t>
            </a:r>
            <a:r>
              <a:rPr lang="zh-CN" altLang="en-US" dirty="0" smtClean="0"/>
              <a:t>选择检测预约、预约申请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4800" y="2402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dirty="0" smtClean="0">
                <a:solidFill>
                  <a:schemeClr val="bg1"/>
                </a:solidFill>
              </a:rPr>
              <a:t>必须上网</a:t>
            </a:r>
            <a:r>
              <a:rPr lang="zh-CN" altLang="en-US" dirty="0" smtClean="0">
                <a:solidFill>
                  <a:schemeClr val="bg1"/>
                </a:solidFill>
              </a:rPr>
              <a:t>预约类仪器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0378520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预约流程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844824"/>
            <a:ext cx="8468240" cy="12961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456" y="3645024"/>
            <a:ext cx="8496944" cy="31783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3212068"/>
            <a:ext cx="813690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选择“新增”，在弹出的窗口中选择对仪器，对应仪器后打勾并确定；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4800" y="22860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dirty="0" smtClean="0">
                <a:solidFill>
                  <a:schemeClr val="bg1"/>
                </a:solidFill>
              </a:rPr>
              <a:t>必须上网</a:t>
            </a:r>
            <a:r>
              <a:rPr lang="zh-CN" altLang="en-US" dirty="0" smtClean="0">
                <a:solidFill>
                  <a:schemeClr val="bg1"/>
                </a:solidFill>
              </a:rPr>
              <a:t>预约类仪器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042515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预约流程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276872"/>
            <a:ext cx="8640960" cy="44974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1772816"/>
            <a:ext cx="3024336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选择预约时间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04800" y="22860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dirty="0" smtClean="0">
                <a:solidFill>
                  <a:schemeClr val="bg1"/>
                </a:solidFill>
              </a:rPr>
              <a:t>必须上网</a:t>
            </a:r>
            <a:r>
              <a:rPr lang="zh-CN" altLang="en-US" dirty="0" smtClean="0">
                <a:solidFill>
                  <a:schemeClr val="bg1"/>
                </a:solidFill>
              </a:rPr>
              <a:t>预约类仪器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282180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预约流程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700808"/>
            <a:ext cx="7128792" cy="51571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85303" y="3140968"/>
            <a:ext cx="738664" cy="27363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en-US" altLang="zh-CN" dirty="0"/>
              <a:t>5.</a:t>
            </a:r>
            <a:r>
              <a:rPr lang="zh-CN" altLang="en-US" dirty="0"/>
              <a:t>填写样品编号等信息，并</a:t>
            </a:r>
            <a:r>
              <a:rPr lang="zh-CN" altLang="en-US" dirty="0" smtClean="0"/>
              <a:t>提交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04800" y="22860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dirty="0" smtClean="0">
                <a:solidFill>
                  <a:schemeClr val="bg1"/>
                </a:solidFill>
              </a:rPr>
              <a:t>必须上网</a:t>
            </a:r>
            <a:r>
              <a:rPr lang="zh-CN" altLang="en-US" dirty="0" smtClean="0">
                <a:solidFill>
                  <a:schemeClr val="bg1"/>
                </a:solidFill>
              </a:rPr>
              <a:t>预约类仪器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282180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预约流程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000" y="2924944"/>
            <a:ext cx="9144000" cy="160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157192"/>
            <a:ext cx="9144000" cy="1447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2276872"/>
            <a:ext cx="4104456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预约提交成功，显示为“未审核”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653136"/>
            <a:ext cx="856895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7.</a:t>
            </a:r>
            <a:r>
              <a:rPr lang="zh-CN" altLang="en-US" dirty="0" smtClean="0"/>
              <a:t>审核通过，可安排实验。如需取消，点“申请撤销”，并电话通知管理员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52400" y="2402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dirty="0" smtClean="0">
                <a:solidFill>
                  <a:schemeClr val="bg1"/>
                </a:solidFill>
              </a:rPr>
              <a:t>必须上网</a:t>
            </a:r>
            <a:r>
              <a:rPr lang="zh-CN" altLang="en-US" dirty="0" smtClean="0">
                <a:solidFill>
                  <a:schemeClr val="bg1"/>
                </a:solidFill>
              </a:rPr>
              <a:t>预约类仪器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282180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可不预约仪器使用流程</a:t>
            </a:r>
            <a:endParaRPr lang="zh-CN" altLang="en-US" dirty="0"/>
          </a:p>
        </p:txBody>
      </p:sp>
      <p:grpSp>
        <p:nvGrpSpPr>
          <p:cNvPr id="12" name="组合 11"/>
          <p:cNvGrpSpPr/>
          <p:nvPr/>
        </p:nvGrpSpPr>
        <p:grpSpPr>
          <a:xfrm>
            <a:off x="1371600" y="4724400"/>
            <a:ext cx="3810000" cy="1695450"/>
            <a:chOff x="1752600" y="5257800"/>
            <a:chExt cx="2660333" cy="1085850"/>
          </a:xfrm>
        </p:grpSpPr>
        <p:pic>
          <p:nvPicPr>
            <p:cNvPr id="10" name="图片 9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52600" y="5257800"/>
              <a:ext cx="2660333" cy="1085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椭圆 10"/>
            <p:cNvSpPr/>
            <p:nvPr/>
          </p:nvSpPr>
          <p:spPr>
            <a:xfrm>
              <a:off x="2286000" y="5867400"/>
              <a:ext cx="838200" cy="457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495800" y="2514600"/>
            <a:ext cx="3505200" cy="1628775"/>
            <a:chOff x="609600" y="3962400"/>
            <a:chExt cx="2841231" cy="1323975"/>
          </a:xfrm>
        </p:grpSpPr>
        <p:pic>
          <p:nvPicPr>
            <p:cNvPr id="6" name="图片 5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9600" y="3962400"/>
              <a:ext cx="2841231" cy="1323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椭圆 12"/>
            <p:cNvSpPr/>
            <p:nvPr/>
          </p:nvSpPr>
          <p:spPr>
            <a:xfrm>
              <a:off x="1600200" y="4648200"/>
              <a:ext cx="838200" cy="5334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219825" y="4662181"/>
            <a:ext cx="2238375" cy="1662419"/>
            <a:chOff x="6019800" y="4495800"/>
            <a:chExt cx="1628775" cy="1209675"/>
          </a:xfrm>
        </p:grpSpPr>
        <p:pic>
          <p:nvPicPr>
            <p:cNvPr id="15" name="图片 14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19800" y="4495800"/>
              <a:ext cx="1628775" cy="1209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椭圆 15"/>
            <p:cNvSpPr/>
            <p:nvPr/>
          </p:nvSpPr>
          <p:spPr>
            <a:xfrm>
              <a:off x="6400800" y="5181600"/>
              <a:ext cx="990600" cy="4572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21" name="直接箭头连接符 20"/>
          <p:cNvCxnSpPr/>
          <p:nvPr/>
        </p:nvCxnSpPr>
        <p:spPr>
          <a:xfrm rot="10800000" flipV="1">
            <a:off x="3810000" y="4038600"/>
            <a:ext cx="1371600" cy="68580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V="1">
            <a:off x="5181600" y="5562600"/>
            <a:ext cx="990600" cy="9525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3733800" y="3048000"/>
            <a:ext cx="762000" cy="15240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513522" y="1981200"/>
            <a:ext cx="3220278" cy="2057400"/>
            <a:chOff x="513522" y="1524000"/>
            <a:chExt cx="3220278" cy="2057400"/>
          </a:xfrm>
        </p:grpSpPr>
        <p:pic>
          <p:nvPicPr>
            <p:cNvPr id="4" name="图片 3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3522" y="1524000"/>
              <a:ext cx="3220278" cy="205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椭圆 25"/>
            <p:cNvSpPr/>
            <p:nvPr/>
          </p:nvSpPr>
          <p:spPr>
            <a:xfrm>
              <a:off x="1066800" y="2743200"/>
              <a:ext cx="990600" cy="5334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矩形 27"/>
          <p:cNvSpPr/>
          <p:nvPr/>
        </p:nvSpPr>
        <p:spPr>
          <a:xfrm>
            <a:off x="609600" y="1676400"/>
            <a:ext cx="78418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1.</a:t>
            </a:r>
            <a:r>
              <a:rPr lang="zh-CN" altLang="en-US" dirty="0" smtClean="0"/>
              <a:t>刷卡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4648200" y="2209800"/>
            <a:ext cx="219643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2.</a:t>
            </a:r>
            <a:r>
              <a:rPr lang="zh-CN" altLang="en-US" dirty="0" smtClean="0"/>
              <a:t>选择“自动预约”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437076" y="4462046"/>
            <a:ext cx="3525324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1600" dirty="0" smtClean="0"/>
              <a:t>3.</a:t>
            </a:r>
            <a:r>
              <a:rPr lang="zh-CN" altLang="en-US" sz="1600" dirty="0" smtClean="0"/>
              <a:t>确定选择“自动预约”，点是（</a:t>
            </a:r>
            <a:r>
              <a:rPr lang="en-US" sz="1600" dirty="0" smtClean="0"/>
              <a:t>Y</a:t>
            </a:r>
            <a:r>
              <a:rPr lang="zh-CN" altLang="en-US" sz="1600" dirty="0" smtClean="0"/>
              <a:t>）</a:t>
            </a:r>
            <a:endParaRPr lang="zh-CN" altLang="en-US" sz="1600" dirty="0"/>
          </a:p>
        </p:txBody>
      </p:sp>
      <p:sp>
        <p:nvSpPr>
          <p:cNvPr id="31" name="矩形 30"/>
          <p:cNvSpPr/>
          <p:nvPr/>
        </p:nvSpPr>
        <p:spPr>
          <a:xfrm>
            <a:off x="5562600" y="4343400"/>
            <a:ext cx="3534942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1600" dirty="0" smtClean="0"/>
              <a:t>4.</a:t>
            </a:r>
            <a:r>
              <a:rPr lang="zh-CN" altLang="en-US" sz="1600" dirty="0" smtClean="0"/>
              <a:t>提示“自动预约成功”，点是（</a:t>
            </a:r>
            <a:r>
              <a:rPr lang="en-US" sz="1600" dirty="0" smtClean="0"/>
              <a:t>Y</a:t>
            </a:r>
            <a:r>
              <a:rPr lang="zh-CN" altLang="en-US" sz="1600" dirty="0" smtClean="0"/>
              <a:t>）</a:t>
            </a:r>
            <a:endParaRPr lang="zh-CN" altLang="en-US" sz="16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仪器使用结束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2743200" y="3124200"/>
            <a:ext cx="3164336" cy="2438400"/>
            <a:chOff x="1752600" y="2667000"/>
            <a:chExt cx="3164336" cy="2438400"/>
          </a:xfrm>
        </p:grpSpPr>
        <p:pic>
          <p:nvPicPr>
            <p:cNvPr id="4" name="图片 3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52600" y="2667000"/>
              <a:ext cx="3164336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椭圆 4"/>
            <p:cNvSpPr/>
            <p:nvPr/>
          </p:nvSpPr>
          <p:spPr>
            <a:xfrm>
              <a:off x="3200400" y="4572000"/>
              <a:ext cx="838200" cy="5334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981200" y="3124200"/>
            <a:ext cx="4400550" cy="3295650"/>
            <a:chOff x="1752600" y="4038600"/>
            <a:chExt cx="4400550" cy="3295650"/>
          </a:xfrm>
        </p:grpSpPr>
        <p:pic>
          <p:nvPicPr>
            <p:cNvPr id="1026" name="Picture 2" descr="H:\gongzuoriji.T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52600" y="4038600"/>
              <a:ext cx="4400550" cy="3295650"/>
            </a:xfrm>
            <a:prstGeom prst="rect">
              <a:avLst/>
            </a:prstGeom>
            <a:noFill/>
          </p:spPr>
        </p:pic>
        <p:sp>
          <p:nvSpPr>
            <p:cNvPr id="7" name="椭圆 6"/>
            <p:cNvSpPr/>
            <p:nvPr/>
          </p:nvSpPr>
          <p:spPr>
            <a:xfrm>
              <a:off x="5181600" y="6858000"/>
              <a:ext cx="838200" cy="3810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819400" y="3581400"/>
            <a:ext cx="3086100" cy="1752600"/>
            <a:chOff x="838200" y="4191000"/>
            <a:chExt cx="3086100" cy="1752600"/>
          </a:xfrm>
        </p:grpSpPr>
        <p:grpSp>
          <p:nvGrpSpPr>
            <p:cNvPr id="11" name="组合 10"/>
            <p:cNvGrpSpPr/>
            <p:nvPr/>
          </p:nvGrpSpPr>
          <p:grpSpPr>
            <a:xfrm>
              <a:off x="838200" y="4191000"/>
              <a:ext cx="3086100" cy="1752600"/>
              <a:chOff x="838200" y="4191000"/>
              <a:chExt cx="3086100" cy="1752600"/>
            </a:xfrm>
          </p:grpSpPr>
          <p:pic>
            <p:nvPicPr>
              <p:cNvPr id="1027" name="Picture 3" descr="H:\jieshu.TI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838200" y="4191000"/>
                <a:ext cx="3086100" cy="1752600"/>
              </a:xfrm>
              <a:prstGeom prst="rect">
                <a:avLst/>
              </a:prstGeom>
              <a:noFill/>
            </p:spPr>
          </p:pic>
          <p:sp>
            <p:nvSpPr>
              <p:cNvPr id="10" name="椭圆 9"/>
              <p:cNvSpPr/>
              <p:nvPr/>
            </p:nvSpPr>
            <p:spPr>
              <a:xfrm>
                <a:off x="2971800" y="5334000"/>
                <a:ext cx="838200" cy="6096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914400" y="4876800"/>
              <a:ext cx="1524000" cy="228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67000" y="26024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、使用结束，刷卡，点退出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0" y="2438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、弹出一下对话框，选“结束本次分析，继续锁定”，然后点</a:t>
            </a:r>
            <a:r>
              <a:rPr lang="en-US" altLang="zh-CN" dirty="0" smtClean="0"/>
              <a:t>OK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2438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、弹出一个显示工作日记的对话框，点</a:t>
            </a:r>
            <a:r>
              <a:rPr lang="en-US" altLang="zh-CN" dirty="0" smtClean="0"/>
              <a:t>OK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228600" y="1676400"/>
            <a:ext cx="8686800" cy="518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 smtClean="0">
                <a:solidFill>
                  <a:schemeClr val="tx1"/>
                </a:solidFill>
              </a:rPr>
              <a:t>实验结束后，请在相应仪器的登记本上做好登记，字体务必工整</a:t>
            </a:r>
            <a:endParaRPr lang="zh-CN" altLang="en-US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15" grpId="1"/>
      <p:bldP spid="16" grpId="0"/>
      <p:bldP spid="16" grpId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1009</TotalTime>
  <Words>238</Words>
  <Application>Microsoft Office PowerPoint</Application>
  <PresentationFormat>全屏显示(4:3)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波形</vt:lpstr>
      <vt:lpstr>公用仪器中心 仪器使用指南</vt:lpstr>
      <vt:lpstr>仪器使用流程</vt:lpstr>
      <vt:lpstr>预约流程</vt:lpstr>
      <vt:lpstr>预约流程</vt:lpstr>
      <vt:lpstr>预约流程</vt:lpstr>
      <vt:lpstr>预约流程</vt:lpstr>
      <vt:lpstr>预约流程</vt:lpstr>
      <vt:lpstr>可不预约仪器使用流程</vt:lpstr>
      <vt:lpstr>仪器使用结束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公用仪器中心仪器运行情况简介</dc:title>
  <cp:lastModifiedBy>LHM</cp:lastModifiedBy>
  <cp:revision>76</cp:revision>
  <dcterms:modified xsi:type="dcterms:W3CDTF">2014-04-10T18:07:34Z</dcterms:modified>
</cp:coreProperties>
</file>